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2" r:id="rId4"/>
    <p:sldId id="261" r:id="rId5"/>
    <p:sldId id="263" r:id="rId6"/>
    <p:sldId id="264" r:id="rId7"/>
    <p:sldId id="265" r:id="rId8"/>
    <p:sldId id="267" r:id="rId9"/>
    <p:sldId id="260" r:id="rId10"/>
    <p:sldId id="266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0A0C9-AE1F-4B90-B930-B965E56D9FD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F007D00-72B3-43E9-8720-CC97A5156E3A}">
      <dgm:prSet phldrT="[Текст]" custT="1"/>
      <dgm:spPr/>
      <dgm:t>
        <a:bodyPr/>
        <a:lstStyle/>
        <a:p>
          <a:r>
            <a:rPr lang="ru-RU" sz="2400" dirty="0" err="1" smtClean="0"/>
            <a:t>передтекстовий</a:t>
          </a:r>
          <a:endParaRPr lang="ru-RU" sz="2400" dirty="0" smtClean="0"/>
        </a:p>
        <a:p>
          <a:r>
            <a:rPr lang="en-US" sz="2400" dirty="0" smtClean="0"/>
            <a:t>(Before listening)</a:t>
          </a:r>
          <a:endParaRPr lang="ru-RU" sz="2400" dirty="0" smtClean="0"/>
        </a:p>
        <a:p>
          <a:endParaRPr lang="ru-RU" sz="2400" dirty="0"/>
        </a:p>
      </dgm:t>
    </dgm:pt>
    <dgm:pt modelId="{DF6FA2E3-6008-41BA-AF07-4A0945011C9B}" type="parTrans" cxnId="{38038F0D-7C32-43F5-AB71-FF12D22171EA}">
      <dgm:prSet/>
      <dgm:spPr/>
      <dgm:t>
        <a:bodyPr/>
        <a:lstStyle/>
        <a:p>
          <a:endParaRPr lang="ru-RU"/>
        </a:p>
      </dgm:t>
    </dgm:pt>
    <dgm:pt modelId="{788AE50D-23AF-4862-8D3B-A3FD3D2B57CF}" type="sibTrans" cxnId="{38038F0D-7C32-43F5-AB71-FF12D22171EA}">
      <dgm:prSet/>
      <dgm:spPr/>
      <dgm:t>
        <a:bodyPr/>
        <a:lstStyle/>
        <a:p>
          <a:endParaRPr lang="ru-RU"/>
        </a:p>
      </dgm:t>
    </dgm:pt>
    <dgm:pt modelId="{E6084C1E-5949-4197-9456-E9A352EBF4FE}">
      <dgm:prSet phldrT="[Текст]" custT="1"/>
      <dgm:spPr/>
      <dgm:t>
        <a:bodyPr/>
        <a:lstStyle/>
        <a:p>
          <a:r>
            <a:rPr lang="ru-RU" sz="2400" dirty="0" err="1" smtClean="0"/>
            <a:t>післятекстовий</a:t>
          </a:r>
          <a:endParaRPr lang="ru-RU" sz="2400" dirty="0" smtClean="0"/>
        </a:p>
        <a:p>
          <a:r>
            <a:rPr lang="ru-RU" sz="2400" dirty="0" smtClean="0"/>
            <a:t>(</a:t>
          </a:r>
          <a:r>
            <a:rPr lang="en-US" sz="2400" dirty="0" smtClean="0"/>
            <a:t>follow-up activities)</a:t>
          </a:r>
          <a:endParaRPr lang="ru-RU" sz="2400" dirty="0" smtClean="0"/>
        </a:p>
        <a:p>
          <a:endParaRPr lang="ru-RU" sz="2400" dirty="0"/>
        </a:p>
      </dgm:t>
    </dgm:pt>
    <dgm:pt modelId="{66378375-A13F-4615-BCBE-DD5FA68959CA}" type="parTrans" cxnId="{BB32FF26-33DE-4F1C-BDCF-DC483EC82539}">
      <dgm:prSet/>
      <dgm:spPr/>
      <dgm:t>
        <a:bodyPr/>
        <a:lstStyle/>
        <a:p>
          <a:endParaRPr lang="ru-RU"/>
        </a:p>
      </dgm:t>
    </dgm:pt>
    <dgm:pt modelId="{CF93AE1D-6DBD-4B26-909C-AB546202452D}" type="sibTrans" cxnId="{BB32FF26-33DE-4F1C-BDCF-DC483EC82539}">
      <dgm:prSet/>
      <dgm:spPr/>
      <dgm:t>
        <a:bodyPr/>
        <a:lstStyle/>
        <a:p>
          <a:endParaRPr lang="ru-RU"/>
        </a:p>
      </dgm:t>
    </dgm:pt>
    <dgm:pt modelId="{FB1DA14E-0B23-47B6-8741-350F1DFDD85A}">
      <dgm:prSet phldrT="[Текст]" custT="1"/>
      <dgm:spPr/>
      <dgm:t>
        <a:bodyPr/>
        <a:lstStyle/>
        <a:p>
          <a:r>
            <a:rPr lang="ru-RU" sz="2400" dirty="0" err="1" smtClean="0"/>
            <a:t>під</a:t>
          </a:r>
          <a:r>
            <a:rPr lang="ru-RU" sz="2400" dirty="0" smtClean="0"/>
            <a:t> час </a:t>
          </a:r>
          <a:r>
            <a:rPr lang="ru-RU" sz="2400" dirty="0" err="1" smtClean="0"/>
            <a:t>прослуховування</a:t>
          </a:r>
          <a:endParaRPr lang="ru-RU" sz="2400" dirty="0" smtClean="0"/>
        </a:p>
        <a:p>
          <a:r>
            <a:rPr lang="en-US" sz="2400" dirty="0" smtClean="0"/>
            <a:t>(While listening)</a:t>
          </a:r>
          <a:endParaRPr lang="ru-RU" sz="2400" dirty="0"/>
        </a:p>
      </dgm:t>
    </dgm:pt>
    <dgm:pt modelId="{E011644A-A95F-4382-B365-278981B5305B}" type="parTrans" cxnId="{DA54D886-CA85-4664-BDD1-E3353B821CEF}">
      <dgm:prSet/>
      <dgm:spPr/>
      <dgm:t>
        <a:bodyPr/>
        <a:lstStyle/>
        <a:p>
          <a:endParaRPr lang="ru-RU"/>
        </a:p>
      </dgm:t>
    </dgm:pt>
    <dgm:pt modelId="{F2A3C506-74B2-4B8E-9DFD-ABCF3E4D0F72}" type="sibTrans" cxnId="{DA54D886-CA85-4664-BDD1-E3353B821CEF}">
      <dgm:prSet/>
      <dgm:spPr/>
      <dgm:t>
        <a:bodyPr/>
        <a:lstStyle/>
        <a:p>
          <a:endParaRPr lang="ru-RU"/>
        </a:p>
      </dgm:t>
    </dgm:pt>
    <dgm:pt modelId="{5E1FE359-528A-47D5-A066-62BE950A0C72}" type="pres">
      <dgm:prSet presAssocID="{0B60A0C9-AE1F-4B90-B930-B965E56D9FD6}" presName="compositeShape" presStyleCnt="0">
        <dgm:presLayoutVars>
          <dgm:chMax val="7"/>
          <dgm:dir/>
          <dgm:resizeHandles val="exact"/>
        </dgm:presLayoutVars>
      </dgm:prSet>
      <dgm:spPr/>
    </dgm:pt>
    <dgm:pt modelId="{6B8567AB-3783-49C4-966B-A959CBF8F2D6}" type="pres">
      <dgm:prSet presAssocID="{EF007D00-72B3-43E9-8720-CC97A5156E3A}" presName="circ1" presStyleLbl="vennNode1" presStyleIdx="0" presStyleCnt="3" custScaleX="107093" custLinFactNeighborX="-24860" custLinFactNeighborY="-8672"/>
      <dgm:spPr/>
      <dgm:t>
        <a:bodyPr/>
        <a:lstStyle/>
        <a:p>
          <a:endParaRPr lang="ru-RU"/>
        </a:p>
      </dgm:t>
    </dgm:pt>
    <dgm:pt modelId="{6EE8A857-0D37-48E1-B096-B75AA0E56E96}" type="pres">
      <dgm:prSet presAssocID="{EF007D00-72B3-43E9-8720-CC97A5156E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53CC1-0BB4-4DA9-9FEA-1332DFB66D7F}" type="pres">
      <dgm:prSet presAssocID="{E6084C1E-5949-4197-9456-E9A352EBF4FE}" presName="circ2" presStyleLbl="vennNode1" presStyleIdx="1" presStyleCnt="3" custScaleX="103175" custLinFactNeighborX="-13836" custLinFactNeighborY="3720"/>
      <dgm:spPr/>
      <dgm:t>
        <a:bodyPr/>
        <a:lstStyle/>
        <a:p>
          <a:endParaRPr lang="ru-RU"/>
        </a:p>
      </dgm:t>
    </dgm:pt>
    <dgm:pt modelId="{FD0BA163-E5B6-4491-A65E-0E7C81C9BC0B}" type="pres">
      <dgm:prSet presAssocID="{E6084C1E-5949-4197-9456-E9A352EBF4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8E212-BC2E-459A-9329-DCA3A71BE9C6}" type="pres">
      <dgm:prSet presAssocID="{FB1DA14E-0B23-47B6-8741-350F1DFDD85A}" presName="circ3" presStyleLbl="vennNode1" presStyleIdx="2" presStyleCnt="3" custScaleX="101639" custLinFactNeighborX="-43153" custLinFactNeighborY="3720"/>
      <dgm:spPr/>
      <dgm:t>
        <a:bodyPr/>
        <a:lstStyle/>
        <a:p>
          <a:endParaRPr lang="ru-RU"/>
        </a:p>
      </dgm:t>
    </dgm:pt>
    <dgm:pt modelId="{245CB899-3795-48CE-8CE3-D9A73EEB8B8B}" type="pres">
      <dgm:prSet presAssocID="{FB1DA14E-0B23-47B6-8741-350F1DFDD8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2FF26-33DE-4F1C-BDCF-DC483EC82539}" srcId="{0B60A0C9-AE1F-4B90-B930-B965E56D9FD6}" destId="{E6084C1E-5949-4197-9456-E9A352EBF4FE}" srcOrd="1" destOrd="0" parTransId="{66378375-A13F-4615-BCBE-DD5FA68959CA}" sibTransId="{CF93AE1D-6DBD-4B26-909C-AB546202452D}"/>
    <dgm:cxn modelId="{3E359391-97C3-4F78-8616-3D2776C4AA8C}" type="presOf" srcId="{FB1DA14E-0B23-47B6-8741-350F1DFDD85A}" destId="{4BA8E212-BC2E-459A-9329-DCA3A71BE9C6}" srcOrd="0" destOrd="0" presId="urn:microsoft.com/office/officeart/2005/8/layout/venn1"/>
    <dgm:cxn modelId="{22E7FB46-E42C-4239-8BE4-B6822EE8B13C}" type="presOf" srcId="{EF007D00-72B3-43E9-8720-CC97A5156E3A}" destId="{6B8567AB-3783-49C4-966B-A959CBF8F2D6}" srcOrd="0" destOrd="0" presId="urn:microsoft.com/office/officeart/2005/8/layout/venn1"/>
    <dgm:cxn modelId="{05631F0B-1C37-4C0D-AA72-595582AC8C29}" type="presOf" srcId="{0B60A0C9-AE1F-4B90-B930-B965E56D9FD6}" destId="{5E1FE359-528A-47D5-A066-62BE950A0C72}" srcOrd="0" destOrd="0" presId="urn:microsoft.com/office/officeart/2005/8/layout/venn1"/>
    <dgm:cxn modelId="{38038F0D-7C32-43F5-AB71-FF12D22171EA}" srcId="{0B60A0C9-AE1F-4B90-B930-B965E56D9FD6}" destId="{EF007D00-72B3-43E9-8720-CC97A5156E3A}" srcOrd="0" destOrd="0" parTransId="{DF6FA2E3-6008-41BA-AF07-4A0945011C9B}" sibTransId="{788AE50D-23AF-4862-8D3B-A3FD3D2B57CF}"/>
    <dgm:cxn modelId="{BB6407E1-3C68-455B-9E4A-9FA8EB4522C6}" type="presOf" srcId="{E6084C1E-5949-4197-9456-E9A352EBF4FE}" destId="{FD0BA163-E5B6-4491-A65E-0E7C81C9BC0B}" srcOrd="1" destOrd="0" presId="urn:microsoft.com/office/officeart/2005/8/layout/venn1"/>
    <dgm:cxn modelId="{F28CCE2A-012F-4B1F-8D1B-C54066B604E1}" type="presOf" srcId="{E6084C1E-5949-4197-9456-E9A352EBF4FE}" destId="{92753CC1-0BB4-4DA9-9FEA-1332DFB66D7F}" srcOrd="0" destOrd="0" presId="urn:microsoft.com/office/officeart/2005/8/layout/venn1"/>
    <dgm:cxn modelId="{61441F5F-0ACE-4F79-BE21-7CA6610EA174}" type="presOf" srcId="{FB1DA14E-0B23-47B6-8741-350F1DFDD85A}" destId="{245CB899-3795-48CE-8CE3-D9A73EEB8B8B}" srcOrd="1" destOrd="0" presId="urn:microsoft.com/office/officeart/2005/8/layout/venn1"/>
    <dgm:cxn modelId="{4CEC960E-D7A0-499B-89AA-A21940792A0B}" type="presOf" srcId="{EF007D00-72B3-43E9-8720-CC97A5156E3A}" destId="{6EE8A857-0D37-48E1-B096-B75AA0E56E96}" srcOrd="1" destOrd="0" presId="urn:microsoft.com/office/officeart/2005/8/layout/venn1"/>
    <dgm:cxn modelId="{DA54D886-CA85-4664-BDD1-E3353B821CEF}" srcId="{0B60A0C9-AE1F-4B90-B930-B965E56D9FD6}" destId="{FB1DA14E-0B23-47B6-8741-350F1DFDD85A}" srcOrd="2" destOrd="0" parTransId="{E011644A-A95F-4382-B365-278981B5305B}" sibTransId="{F2A3C506-74B2-4B8E-9DFD-ABCF3E4D0F72}"/>
    <dgm:cxn modelId="{07E7BD72-CC8B-402C-9D7F-BB8AB981AF0E}" type="presParOf" srcId="{5E1FE359-528A-47D5-A066-62BE950A0C72}" destId="{6B8567AB-3783-49C4-966B-A959CBF8F2D6}" srcOrd="0" destOrd="0" presId="urn:microsoft.com/office/officeart/2005/8/layout/venn1"/>
    <dgm:cxn modelId="{5147907E-B714-461D-9E5A-5E859D4932CD}" type="presParOf" srcId="{5E1FE359-528A-47D5-A066-62BE950A0C72}" destId="{6EE8A857-0D37-48E1-B096-B75AA0E56E96}" srcOrd="1" destOrd="0" presId="urn:microsoft.com/office/officeart/2005/8/layout/venn1"/>
    <dgm:cxn modelId="{BF5F90E5-6AF5-4811-8DE6-2895A4D25AE2}" type="presParOf" srcId="{5E1FE359-528A-47D5-A066-62BE950A0C72}" destId="{92753CC1-0BB4-4DA9-9FEA-1332DFB66D7F}" srcOrd="2" destOrd="0" presId="urn:microsoft.com/office/officeart/2005/8/layout/venn1"/>
    <dgm:cxn modelId="{C252AB4C-A6F5-4512-9CF5-91F3B2024889}" type="presParOf" srcId="{5E1FE359-528A-47D5-A066-62BE950A0C72}" destId="{FD0BA163-E5B6-4491-A65E-0E7C81C9BC0B}" srcOrd="3" destOrd="0" presId="urn:microsoft.com/office/officeart/2005/8/layout/venn1"/>
    <dgm:cxn modelId="{3E006918-1448-4706-A8AD-130D9E69FD8E}" type="presParOf" srcId="{5E1FE359-528A-47D5-A066-62BE950A0C72}" destId="{4BA8E212-BC2E-459A-9329-DCA3A71BE9C6}" srcOrd="4" destOrd="0" presId="urn:microsoft.com/office/officeart/2005/8/layout/venn1"/>
    <dgm:cxn modelId="{2665B398-DCA0-4C77-829F-0EE8E53B1134}" type="presParOf" srcId="{5E1FE359-528A-47D5-A066-62BE950A0C72}" destId="{245CB899-3795-48CE-8CE3-D9A73EEB8B8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A7148-FAF0-4D1E-B83F-35A4851DB87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2ED649-1984-46CA-B4DA-78A4254F7191}">
      <dgm:prSet/>
      <dgm:spPr/>
      <dgm:t>
        <a:bodyPr/>
        <a:lstStyle/>
        <a:p>
          <a:pPr rtl="0"/>
          <a:r>
            <a:rPr lang="ru-RU" b="0" i="0" dirty="0" err="1" smtClean="0"/>
            <a:t>знімають</a:t>
          </a:r>
          <a:r>
            <a:rPr lang="ru-RU" b="0" i="0" dirty="0" smtClean="0"/>
            <a:t> </a:t>
          </a:r>
          <a:r>
            <a:rPr lang="ru-RU" b="0" i="0" dirty="0" err="1" smtClean="0"/>
            <a:t>лексичні</a:t>
          </a:r>
          <a:r>
            <a:rPr lang="ru-RU" b="0" i="0" dirty="0" smtClean="0"/>
            <a:t>, </a:t>
          </a:r>
          <a:r>
            <a:rPr lang="ru-RU" b="0" i="0" dirty="0" err="1" smtClean="0"/>
            <a:t>граматичні</a:t>
          </a:r>
          <a:r>
            <a:rPr lang="ru-RU" b="0" i="0" dirty="0" smtClean="0"/>
            <a:t> , </a:t>
          </a:r>
          <a:r>
            <a:rPr lang="ru-RU" b="0" i="0" dirty="0" err="1" smtClean="0"/>
            <a:t>фонетичні</a:t>
          </a:r>
          <a:r>
            <a:rPr lang="ru-RU" b="0" i="0" dirty="0" smtClean="0"/>
            <a:t> та </a:t>
          </a:r>
          <a:r>
            <a:rPr lang="ru-RU" b="0" i="0" dirty="0" err="1" smtClean="0"/>
            <a:t>соціокультурні</a:t>
          </a:r>
          <a:r>
            <a:rPr lang="ru-RU" b="0" i="0" dirty="0" smtClean="0"/>
            <a:t> </a:t>
          </a:r>
          <a:r>
            <a:rPr lang="ru-RU" b="0" i="0" dirty="0" err="1" smtClean="0"/>
            <a:t>труднощі</a:t>
          </a:r>
          <a:endParaRPr lang="ru-RU" dirty="0"/>
        </a:p>
      </dgm:t>
    </dgm:pt>
    <dgm:pt modelId="{41C095AA-97B6-4AA7-A5B4-3E3AA44B28E5}" type="parTrans" cxnId="{B98903F3-091B-4934-A38D-E8D780EFB7BE}">
      <dgm:prSet/>
      <dgm:spPr/>
      <dgm:t>
        <a:bodyPr/>
        <a:lstStyle/>
        <a:p>
          <a:endParaRPr lang="ru-RU"/>
        </a:p>
      </dgm:t>
    </dgm:pt>
    <dgm:pt modelId="{73ECEAC6-20B2-4BAB-8637-2876C3EC4A53}" type="sibTrans" cxnId="{B98903F3-091B-4934-A38D-E8D780EFB7BE}">
      <dgm:prSet/>
      <dgm:spPr/>
      <dgm:t>
        <a:bodyPr/>
        <a:lstStyle/>
        <a:p>
          <a:endParaRPr lang="ru-RU"/>
        </a:p>
      </dgm:t>
    </dgm:pt>
    <dgm:pt modelId="{9C2DCF09-3C98-4EF4-B867-7C0E2FB7DD40}">
      <dgm:prSet/>
      <dgm:spPr/>
      <dgm:t>
        <a:bodyPr/>
        <a:lstStyle/>
        <a:p>
          <a:pPr rtl="0"/>
          <a:r>
            <a:rPr lang="ru-RU" b="0" i="0" dirty="0" err="1" smtClean="0"/>
            <a:t>обговорення</a:t>
          </a:r>
          <a:r>
            <a:rPr lang="ru-RU" b="0" i="0" dirty="0" smtClean="0"/>
            <a:t> </a:t>
          </a:r>
          <a:r>
            <a:rPr lang="ru-RU" b="0" i="0" dirty="0" err="1" smtClean="0"/>
            <a:t>питань</a:t>
          </a:r>
          <a:r>
            <a:rPr lang="ru-RU" b="0" i="0" dirty="0" smtClean="0"/>
            <a:t>, </a:t>
          </a:r>
          <a:r>
            <a:rPr lang="ru-RU" b="0" i="0" dirty="0" err="1" smtClean="0"/>
            <a:t>тверджень</a:t>
          </a:r>
          <a:r>
            <a:rPr lang="ru-RU" b="0" i="0" dirty="0" smtClean="0"/>
            <a:t> до </a:t>
          </a:r>
          <a:r>
            <a:rPr lang="ru-RU" b="0" i="0" dirty="0" err="1" smtClean="0"/>
            <a:t>прослуховування</a:t>
          </a:r>
          <a:endParaRPr lang="ru-RU" dirty="0"/>
        </a:p>
      </dgm:t>
    </dgm:pt>
    <dgm:pt modelId="{BA8AD94B-F445-4B01-A178-750DCA0ED7E7}" type="parTrans" cxnId="{A3D54987-37A6-4A95-84E6-99B9AD9610A0}">
      <dgm:prSet/>
      <dgm:spPr/>
      <dgm:t>
        <a:bodyPr/>
        <a:lstStyle/>
        <a:p>
          <a:endParaRPr lang="ru-RU"/>
        </a:p>
      </dgm:t>
    </dgm:pt>
    <dgm:pt modelId="{3071E18E-E977-4B63-A3DE-42C909C8D396}" type="sibTrans" cxnId="{A3D54987-37A6-4A95-84E6-99B9AD9610A0}">
      <dgm:prSet/>
      <dgm:spPr/>
      <dgm:t>
        <a:bodyPr/>
        <a:lstStyle/>
        <a:p>
          <a:endParaRPr lang="ru-RU"/>
        </a:p>
      </dgm:t>
    </dgm:pt>
    <dgm:pt modelId="{4EABA1B4-C050-40A3-BAFD-794D575F3335}">
      <dgm:prSet/>
      <dgm:spPr/>
      <dgm:t>
        <a:bodyPr/>
        <a:lstStyle/>
        <a:p>
          <a:pPr rtl="0"/>
          <a:r>
            <a:rPr lang="ru-RU" b="0" i="0" dirty="0" smtClean="0"/>
            <a:t>робота </a:t>
          </a:r>
          <a:r>
            <a:rPr lang="ru-RU" b="0" i="0" dirty="0" err="1" smtClean="0"/>
            <a:t>з</a:t>
          </a:r>
          <a:r>
            <a:rPr lang="ru-RU" b="0" i="0" dirty="0" smtClean="0"/>
            <a:t> </a:t>
          </a:r>
          <a:r>
            <a:rPr lang="ru-RU" b="0" i="0" dirty="0" err="1" smtClean="0"/>
            <a:t>ілюстраціями</a:t>
          </a:r>
          <a:r>
            <a:rPr lang="ru-RU" b="0" i="0" dirty="0" smtClean="0"/>
            <a:t> до тексту, </a:t>
          </a:r>
          <a:r>
            <a:rPr lang="ru-RU" b="0" i="0" dirty="0" err="1" smtClean="0"/>
            <a:t>складання</a:t>
          </a:r>
          <a:r>
            <a:rPr lang="ru-RU" b="0" i="0" dirty="0" smtClean="0"/>
            <a:t> ряду картинок, </a:t>
          </a:r>
          <a:r>
            <a:rPr lang="ru-RU" b="0" i="0" dirty="0" err="1" smtClean="0"/>
            <a:t>прогнозують</a:t>
          </a:r>
          <a:r>
            <a:rPr lang="ru-RU" b="0" i="0" dirty="0" smtClean="0"/>
            <a:t> </a:t>
          </a:r>
          <a:r>
            <a:rPr lang="ru-RU" b="0" i="0" dirty="0" err="1" smtClean="0"/>
            <a:t>ймовірний</a:t>
          </a:r>
          <a:r>
            <a:rPr lang="ru-RU" b="0" i="0" dirty="0" smtClean="0"/>
            <a:t> </a:t>
          </a:r>
          <a:r>
            <a:rPr lang="ru-RU" b="0" i="0" dirty="0" err="1" smtClean="0"/>
            <a:t>хід</a:t>
          </a:r>
          <a:r>
            <a:rPr lang="ru-RU" b="0" i="0" dirty="0" smtClean="0"/>
            <a:t> тексту</a:t>
          </a:r>
          <a:endParaRPr lang="ru-RU" dirty="0"/>
        </a:p>
      </dgm:t>
    </dgm:pt>
    <dgm:pt modelId="{EB17297A-D5F8-4FE6-8563-CAF8F6C04A4D}" type="parTrans" cxnId="{8DD03468-D2C2-4DD6-B915-0A732C1F01B3}">
      <dgm:prSet/>
      <dgm:spPr/>
      <dgm:t>
        <a:bodyPr/>
        <a:lstStyle/>
        <a:p>
          <a:endParaRPr lang="ru-RU"/>
        </a:p>
      </dgm:t>
    </dgm:pt>
    <dgm:pt modelId="{C22861AE-4B7C-4BEE-9372-D8D0ED7FDFFD}" type="sibTrans" cxnId="{8DD03468-D2C2-4DD6-B915-0A732C1F01B3}">
      <dgm:prSet/>
      <dgm:spPr/>
      <dgm:t>
        <a:bodyPr/>
        <a:lstStyle/>
        <a:p>
          <a:endParaRPr lang="ru-RU"/>
        </a:p>
      </dgm:t>
    </dgm:pt>
    <dgm:pt modelId="{653955D6-5561-449C-9CFB-2C70629EB05B}">
      <dgm:prSet/>
      <dgm:spPr/>
      <dgm:t>
        <a:bodyPr/>
        <a:lstStyle/>
        <a:p>
          <a:pPr rtl="0"/>
          <a:r>
            <a:rPr lang="ru-RU" b="0" i="0" dirty="0" err="1" smtClean="0"/>
            <a:t>здогадка</a:t>
          </a:r>
          <a:r>
            <a:rPr lang="ru-RU" b="0" i="0" dirty="0" smtClean="0"/>
            <a:t> про </a:t>
          </a:r>
          <a:r>
            <a:rPr lang="ru-RU" b="0" i="0" dirty="0" err="1" smtClean="0"/>
            <a:t>зміст</a:t>
          </a:r>
          <a:r>
            <a:rPr lang="ru-RU" b="0" i="0" dirty="0" smtClean="0"/>
            <a:t> за заголовком</a:t>
          </a:r>
          <a:endParaRPr lang="ru-RU" dirty="0"/>
        </a:p>
      </dgm:t>
    </dgm:pt>
    <dgm:pt modelId="{A6250FF2-4131-4A45-AA00-DEB4AFD8F2CC}" type="parTrans" cxnId="{EABC86FB-979B-4C92-87D7-5C90FCDC79D3}">
      <dgm:prSet/>
      <dgm:spPr/>
      <dgm:t>
        <a:bodyPr/>
        <a:lstStyle/>
        <a:p>
          <a:endParaRPr lang="ru-RU"/>
        </a:p>
      </dgm:t>
    </dgm:pt>
    <dgm:pt modelId="{28BF15A0-DBCE-4C20-9E57-1C90A8F16611}" type="sibTrans" cxnId="{EABC86FB-979B-4C92-87D7-5C90FCDC79D3}">
      <dgm:prSet/>
      <dgm:spPr/>
      <dgm:t>
        <a:bodyPr/>
        <a:lstStyle/>
        <a:p>
          <a:endParaRPr lang="ru-RU"/>
        </a:p>
      </dgm:t>
    </dgm:pt>
    <dgm:pt modelId="{61E401D3-DEBE-4779-82FF-95E581942803}">
      <dgm:prSet/>
      <dgm:spPr/>
      <dgm:t>
        <a:bodyPr/>
        <a:lstStyle/>
        <a:p>
          <a:r>
            <a:rPr lang="ru-RU" b="0" i="0" dirty="0" err="1" smtClean="0"/>
            <a:t>сприяють</a:t>
          </a:r>
          <a:r>
            <a:rPr lang="ru-RU" b="0" i="0" dirty="0" smtClean="0"/>
            <a:t> </a:t>
          </a:r>
          <a:r>
            <a:rPr lang="ru-RU" b="0" i="0" dirty="0" err="1" smtClean="0"/>
            <a:t>створенню</a:t>
          </a:r>
          <a:r>
            <a:rPr lang="ru-RU" b="0" i="0" dirty="0" smtClean="0"/>
            <a:t> </a:t>
          </a:r>
          <a:r>
            <a:rPr lang="ru-RU" b="0" i="0" dirty="0" err="1" smtClean="0"/>
            <a:t>мотивації</a:t>
          </a:r>
          <a:r>
            <a:rPr lang="ru-RU" b="0" i="0" dirty="0" smtClean="0"/>
            <a:t>, настрою на </a:t>
          </a:r>
          <a:r>
            <a:rPr lang="ru-RU" b="0" i="0" dirty="0" err="1" smtClean="0"/>
            <a:t>прослуховування</a:t>
          </a:r>
          <a:r>
            <a:rPr lang="ru-RU" b="0" i="0" dirty="0" smtClean="0"/>
            <a:t> тексту</a:t>
          </a:r>
          <a:endParaRPr lang="ru-RU" dirty="0"/>
        </a:p>
      </dgm:t>
    </dgm:pt>
    <dgm:pt modelId="{3AFEB0E9-96C7-486F-A83F-79EC9B1D5036}" type="parTrans" cxnId="{B1F825E0-B26B-4BA3-B0CA-18360DD23F14}">
      <dgm:prSet/>
      <dgm:spPr/>
      <dgm:t>
        <a:bodyPr/>
        <a:lstStyle/>
        <a:p>
          <a:endParaRPr lang="ru-RU"/>
        </a:p>
      </dgm:t>
    </dgm:pt>
    <dgm:pt modelId="{20E862DC-7EE9-4F1F-8CCF-AD2D734F4375}" type="sibTrans" cxnId="{B1F825E0-B26B-4BA3-B0CA-18360DD23F14}">
      <dgm:prSet/>
      <dgm:spPr/>
      <dgm:t>
        <a:bodyPr/>
        <a:lstStyle/>
        <a:p>
          <a:endParaRPr lang="ru-RU"/>
        </a:p>
      </dgm:t>
    </dgm:pt>
    <dgm:pt modelId="{59034C97-EA3D-4C37-A519-1820698F5C04}" type="pres">
      <dgm:prSet presAssocID="{CD7A7148-FAF0-4D1E-B83F-35A4851DB8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1023749-56A6-40D2-9838-A498E11C8104}" type="pres">
      <dgm:prSet presAssocID="{CD7A7148-FAF0-4D1E-B83F-35A4851DB871}" presName="pyramid" presStyleLbl="node1" presStyleIdx="0" presStyleCnt="1"/>
      <dgm:spPr/>
    </dgm:pt>
    <dgm:pt modelId="{4C754F18-0414-456C-99CD-BED1E865309B}" type="pres">
      <dgm:prSet presAssocID="{CD7A7148-FAF0-4D1E-B83F-35A4851DB871}" presName="theList" presStyleCnt="0"/>
      <dgm:spPr/>
    </dgm:pt>
    <dgm:pt modelId="{C0FC238C-6A86-4C28-B5BF-7DC1078DD3DF}" type="pres">
      <dgm:prSet presAssocID="{61E401D3-DEBE-4779-82FF-95E581942803}" presName="aNode" presStyleLbl="fgAcc1" presStyleIdx="0" presStyleCnt="5" custScaleX="17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2BCBE-ECE1-4777-8096-D4272D1B841E}" type="pres">
      <dgm:prSet presAssocID="{61E401D3-DEBE-4779-82FF-95E581942803}" presName="aSpace" presStyleCnt="0"/>
      <dgm:spPr/>
    </dgm:pt>
    <dgm:pt modelId="{A4091DFB-7FCB-467C-9D1A-40FFE9F253BE}" type="pres">
      <dgm:prSet presAssocID="{E92ED649-1984-46CA-B4DA-78A4254F7191}" presName="aNode" presStyleLbl="fgAcc1" presStyleIdx="1" presStyleCnt="5" custScaleX="171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C7B69-A35C-438A-9BC8-B79AD48D05FE}" type="pres">
      <dgm:prSet presAssocID="{E92ED649-1984-46CA-B4DA-78A4254F7191}" presName="aSpace" presStyleCnt="0"/>
      <dgm:spPr/>
    </dgm:pt>
    <dgm:pt modelId="{AD616268-54AD-48F4-94CC-7C57E13F8A74}" type="pres">
      <dgm:prSet presAssocID="{9C2DCF09-3C98-4EF4-B867-7C0E2FB7DD40}" presName="aNode" presStyleLbl="fgAcc1" presStyleIdx="2" presStyleCnt="5" custScaleX="17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CBFC6-024B-493C-984C-35493074BD6F}" type="pres">
      <dgm:prSet presAssocID="{9C2DCF09-3C98-4EF4-B867-7C0E2FB7DD40}" presName="aSpace" presStyleCnt="0"/>
      <dgm:spPr/>
    </dgm:pt>
    <dgm:pt modelId="{4C540BD3-0BC4-4927-AA7D-8E98ADE5BA1F}" type="pres">
      <dgm:prSet presAssocID="{4EABA1B4-C050-40A3-BAFD-794D575F3335}" presName="aNode" presStyleLbl="fgAcc1" presStyleIdx="3" presStyleCnt="5" custScaleX="168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7A229-A487-424A-849E-11D9C0FEF474}" type="pres">
      <dgm:prSet presAssocID="{4EABA1B4-C050-40A3-BAFD-794D575F3335}" presName="aSpace" presStyleCnt="0"/>
      <dgm:spPr/>
    </dgm:pt>
    <dgm:pt modelId="{B06D6348-B4DF-4229-AA09-4D92A93ACB99}" type="pres">
      <dgm:prSet presAssocID="{653955D6-5561-449C-9CFB-2C70629EB05B}" presName="aNode" presStyleLbl="fgAcc1" presStyleIdx="4" presStyleCnt="5" custScaleX="16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7B5B6-CF69-4FA1-9FD4-83FAEFF0C0EF}" type="pres">
      <dgm:prSet presAssocID="{653955D6-5561-449C-9CFB-2C70629EB05B}" presName="aSpace" presStyleCnt="0"/>
      <dgm:spPr/>
    </dgm:pt>
  </dgm:ptLst>
  <dgm:cxnLst>
    <dgm:cxn modelId="{C8CBA677-4AAF-4F05-9292-4B0AE4B4A27F}" type="presOf" srcId="{CD7A7148-FAF0-4D1E-B83F-35A4851DB871}" destId="{59034C97-EA3D-4C37-A519-1820698F5C04}" srcOrd="0" destOrd="0" presId="urn:microsoft.com/office/officeart/2005/8/layout/pyramid2"/>
    <dgm:cxn modelId="{BDA2653C-8F98-49E8-9962-7D18877B7FE5}" type="presOf" srcId="{4EABA1B4-C050-40A3-BAFD-794D575F3335}" destId="{4C540BD3-0BC4-4927-AA7D-8E98ADE5BA1F}" srcOrd="0" destOrd="0" presId="urn:microsoft.com/office/officeart/2005/8/layout/pyramid2"/>
    <dgm:cxn modelId="{A3D54987-37A6-4A95-84E6-99B9AD9610A0}" srcId="{CD7A7148-FAF0-4D1E-B83F-35A4851DB871}" destId="{9C2DCF09-3C98-4EF4-B867-7C0E2FB7DD40}" srcOrd="2" destOrd="0" parTransId="{BA8AD94B-F445-4B01-A178-750DCA0ED7E7}" sibTransId="{3071E18E-E977-4B63-A3DE-42C909C8D396}"/>
    <dgm:cxn modelId="{8DD03468-D2C2-4DD6-B915-0A732C1F01B3}" srcId="{CD7A7148-FAF0-4D1E-B83F-35A4851DB871}" destId="{4EABA1B4-C050-40A3-BAFD-794D575F3335}" srcOrd="3" destOrd="0" parTransId="{EB17297A-D5F8-4FE6-8563-CAF8F6C04A4D}" sibTransId="{C22861AE-4B7C-4BEE-9372-D8D0ED7FDFFD}"/>
    <dgm:cxn modelId="{98CC93FB-F543-4C33-9DA5-29E5BCC6DD96}" type="presOf" srcId="{653955D6-5561-449C-9CFB-2C70629EB05B}" destId="{B06D6348-B4DF-4229-AA09-4D92A93ACB99}" srcOrd="0" destOrd="0" presId="urn:microsoft.com/office/officeart/2005/8/layout/pyramid2"/>
    <dgm:cxn modelId="{B1F825E0-B26B-4BA3-B0CA-18360DD23F14}" srcId="{CD7A7148-FAF0-4D1E-B83F-35A4851DB871}" destId="{61E401D3-DEBE-4779-82FF-95E581942803}" srcOrd="0" destOrd="0" parTransId="{3AFEB0E9-96C7-486F-A83F-79EC9B1D5036}" sibTransId="{20E862DC-7EE9-4F1F-8CCF-AD2D734F4375}"/>
    <dgm:cxn modelId="{E1F64BEC-CC52-42FD-910F-0A5D338CF2A6}" type="presOf" srcId="{E92ED649-1984-46CA-B4DA-78A4254F7191}" destId="{A4091DFB-7FCB-467C-9D1A-40FFE9F253BE}" srcOrd="0" destOrd="0" presId="urn:microsoft.com/office/officeart/2005/8/layout/pyramid2"/>
    <dgm:cxn modelId="{EABC86FB-979B-4C92-87D7-5C90FCDC79D3}" srcId="{CD7A7148-FAF0-4D1E-B83F-35A4851DB871}" destId="{653955D6-5561-449C-9CFB-2C70629EB05B}" srcOrd="4" destOrd="0" parTransId="{A6250FF2-4131-4A45-AA00-DEB4AFD8F2CC}" sibTransId="{28BF15A0-DBCE-4C20-9E57-1C90A8F16611}"/>
    <dgm:cxn modelId="{B98903F3-091B-4934-A38D-E8D780EFB7BE}" srcId="{CD7A7148-FAF0-4D1E-B83F-35A4851DB871}" destId="{E92ED649-1984-46CA-B4DA-78A4254F7191}" srcOrd="1" destOrd="0" parTransId="{41C095AA-97B6-4AA7-A5B4-3E3AA44B28E5}" sibTransId="{73ECEAC6-20B2-4BAB-8637-2876C3EC4A53}"/>
    <dgm:cxn modelId="{6B4B78D5-25AA-4114-9FD3-350DFCCD95FF}" type="presOf" srcId="{61E401D3-DEBE-4779-82FF-95E581942803}" destId="{C0FC238C-6A86-4C28-B5BF-7DC1078DD3DF}" srcOrd="0" destOrd="0" presId="urn:microsoft.com/office/officeart/2005/8/layout/pyramid2"/>
    <dgm:cxn modelId="{AEAEE25F-E8BB-4C44-BBE5-0BD48471961A}" type="presOf" srcId="{9C2DCF09-3C98-4EF4-B867-7C0E2FB7DD40}" destId="{AD616268-54AD-48F4-94CC-7C57E13F8A74}" srcOrd="0" destOrd="0" presId="urn:microsoft.com/office/officeart/2005/8/layout/pyramid2"/>
    <dgm:cxn modelId="{61E41E35-BAE4-4E84-808B-547CF7D45A7F}" type="presParOf" srcId="{59034C97-EA3D-4C37-A519-1820698F5C04}" destId="{11023749-56A6-40D2-9838-A498E11C8104}" srcOrd="0" destOrd="0" presId="urn:microsoft.com/office/officeart/2005/8/layout/pyramid2"/>
    <dgm:cxn modelId="{0B4B199C-B5A9-4A16-A46C-A70D7F4E06A9}" type="presParOf" srcId="{59034C97-EA3D-4C37-A519-1820698F5C04}" destId="{4C754F18-0414-456C-99CD-BED1E865309B}" srcOrd="1" destOrd="0" presId="urn:microsoft.com/office/officeart/2005/8/layout/pyramid2"/>
    <dgm:cxn modelId="{D61CB298-CCA0-47A5-BF92-EDA157BF425E}" type="presParOf" srcId="{4C754F18-0414-456C-99CD-BED1E865309B}" destId="{C0FC238C-6A86-4C28-B5BF-7DC1078DD3DF}" srcOrd="0" destOrd="0" presId="urn:microsoft.com/office/officeart/2005/8/layout/pyramid2"/>
    <dgm:cxn modelId="{332C6832-836D-4693-A0B3-60953C457FCA}" type="presParOf" srcId="{4C754F18-0414-456C-99CD-BED1E865309B}" destId="{1A12BCBE-ECE1-4777-8096-D4272D1B841E}" srcOrd="1" destOrd="0" presId="urn:microsoft.com/office/officeart/2005/8/layout/pyramid2"/>
    <dgm:cxn modelId="{C0429325-8C5E-4FD4-A51A-F9864B9DADBF}" type="presParOf" srcId="{4C754F18-0414-456C-99CD-BED1E865309B}" destId="{A4091DFB-7FCB-467C-9D1A-40FFE9F253BE}" srcOrd="2" destOrd="0" presId="urn:microsoft.com/office/officeart/2005/8/layout/pyramid2"/>
    <dgm:cxn modelId="{B7D9E061-9400-4D63-99DF-7A78A810675B}" type="presParOf" srcId="{4C754F18-0414-456C-99CD-BED1E865309B}" destId="{8E2C7B69-A35C-438A-9BC8-B79AD48D05FE}" srcOrd="3" destOrd="0" presId="urn:microsoft.com/office/officeart/2005/8/layout/pyramid2"/>
    <dgm:cxn modelId="{8B581486-AFF3-4E03-87E3-7C69514225DB}" type="presParOf" srcId="{4C754F18-0414-456C-99CD-BED1E865309B}" destId="{AD616268-54AD-48F4-94CC-7C57E13F8A74}" srcOrd="4" destOrd="0" presId="urn:microsoft.com/office/officeart/2005/8/layout/pyramid2"/>
    <dgm:cxn modelId="{535A93CF-5FCB-4524-AF2A-200277B59CB2}" type="presParOf" srcId="{4C754F18-0414-456C-99CD-BED1E865309B}" destId="{E86CBFC6-024B-493C-984C-35493074BD6F}" srcOrd="5" destOrd="0" presId="urn:microsoft.com/office/officeart/2005/8/layout/pyramid2"/>
    <dgm:cxn modelId="{26B74427-E584-4050-9E8A-C30F89D9FCD5}" type="presParOf" srcId="{4C754F18-0414-456C-99CD-BED1E865309B}" destId="{4C540BD3-0BC4-4927-AA7D-8E98ADE5BA1F}" srcOrd="6" destOrd="0" presId="urn:microsoft.com/office/officeart/2005/8/layout/pyramid2"/>
    <dgm:cxn modelId="{2E1ADC9D-74F3-4E08-ABDD-1770FEEC6C4E}" type="presParOf" srcId="{4C754F18-0414-456C-99CD-BED1E865309B}" destId="{54A7A229-A487-424A-849E-11D9C0FEF474}" srcOrd="7" destOrd="0" presId="urn:microsoft.com/office/officeart/2005/8/layout/pyramid2"/>
    <dgm:cxn modelId="{C7FBA75A-5767-4C78-A0FF-E6154995443B}" type="presParOf" srcId="{4C754F18-0414-456C-99CD-BED1E865309B}" destId="{B06D6348-B4DF-4229-AA09-4D92A93ACB99}" srcOrd="8" destOrd="0" presId="urn:microsoft.com/office/officeart/2005/8/layout/pyramid2"/>
    <dgm:cxn modelId="{486FCF38-1E6F-4DDC-87BD-D69FC825E49E}" type="presParOf" srcId="{4C754F18-0414-456C-99CD-BED1E865309B}" destId="{FD77B5B6-CF69-4FA1-9FD4-83FAEFF0C0E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8567AB-3783-49C4-966B-A959CBF8F2D6}">
      <dsp:nvSpPr>
        <dsp:cNvPr id="0" name=""/>
        <dsp:cNvSpPr/>
      </dsp:nvSpPr>
      <dsp:spPr>
        <a:xfrm>
          <a:off x="1552724" y="0"/>
          <a:ext cx="2986121" cy="2788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передтекстовий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(Before listening)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950873" y="487960"/>
        <a:ext cx="2189822" cy="1254755"/>
      </dsp:txXfrm>
    </dsp:sp>
    <dsp:sp modelId="{92753CC1-0BB4-4DA9-9FEA-1332DFB66D7F}">
      <dsp:nvSpPr>
        <dsp:cNvPr id="0" name=""/>
        <dsp:cNvSpPr/>
      </dsp:nvSpPr>
      <dsp:spPr>
        <a:xfrm>
          <a:off x="2920862" y="1981211"/>
          <a:ext cx="2876874" cy="2788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післятекстовий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</a:t>
          </a:r>
          <a:r>
            <a:rPr lang="en-US" sz="2400" kern="1200" dirty="0" smtClean="0"/>
            <a:t>follow-up activities)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800706" y="2701534"/>
        <a:ext cx="1726124" cy="1533589"/>
      </dsp:txXfrm>
    </dsp:sp>
    <dsp:sp modelId="{4BA8E212-BC2E-459A-9329-DCA3A71BE9C6}">
      <dsp:nvSpPr>
        <dsp:cNvPr id="0" name=""/>
        <dsp:cNvSpPr/>
      </dsp:nvSpPr>
      <dsp:spPr>
        <a:xfrm>
          <a:off x="112562" y="1981211"/>
          <a:ext cx="2834045" cy="2788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під</a:t>
          </a:r>
          <a:r>
            <a:rPr lang="ru-RU" sz="2400" kern="1200" dirty="0" smtClean="0"/>
            <a:t> час </a:t>
          </a:r>
          <a:r>
            <a:rPr lang="ru-RU" sz="2400" kern="1200" dirty="0" err="1" smtClean="0"/>
            <a:t>прослуховування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(While listening)</a:t>
          </a:r>
          <a:endParaRPr lang="ru-RU" sz="2400" kern="1200" dirty="0"/>
        </a:p>
      </dsp:txBody>
      <dsp:txXfrm>
        <a:off x="379435" y="2701534"/>
        <a:ext cx="1700427" cy="15335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23749-56A6-40D2-9838-A498E11C8104}">
      <dsp:nvSpPr>
        <dsp:cNvPr id="0" name=""/>
        <dsp:cNvSpPr/>
      </dsp:nvSpPr>
      <dsp:spPr>
        <a:xfrm>
          <a:off x="384890" y="0"/>
          <a:ext cx="5857892" cy="58578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C238C-6A86-4C28-B5BF-7DC1078DD3DF}">
      <dsp:nvSpPr>
        <dsp:cNvPr id="0" name=""/>
        <dsp:cNvSpPr/>
      </dsp:nvSpPr>
      <dsp:spPr>
        <a:xfrm>
          <a:off x="1980880" y="586361"/>
          <a:ext cx="6473541" cy="8329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err="1" smtClean="0"/>
            <a:t>сприяють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створенню</a:t>
          </a:r>
          <a:r>
            <a:rPr lang="ru-RU" sz="1900" b="0" i="0" kern="1200" dirty="0" smtClean="0"/>
            <a:t> </a:t>
          </a:r>
          <a:r>
            <a:rPr lang="ru-RU" sz="1900" b="0" i="0" kern="1200" dirty="0" err="1" smtClean="0"/>
            <a:t>мотивації</a:t>
          </a:r>
          <a:r>
            <a:rPr lang="ru-RU" sz="1900" b="0" i="0" kern="1200" dirty="0" smtClean="0"/>
            <a:t>, настрою на </a:t>
          </a:r>
          <a:r>
            <a:rPr lang="ru-RU" sz="1900" b="0" i="0" kern="1200" dirty="0" err="1" smtClean="0"/>
            <a:t>прослуховування</a:t>
          </a:r>
          <a:r>
            <a:rPr lang="ru-RU" sz="1900" b="0" i="0" kern="1200" dirty="0" smtClean="0"/>
            <a:t> тексту</a:t>
          </a:r>
          <a:endParaRPr lang="ru-RU" sz="1900" kern="1200" dirty="0"/>
        </a:p>
      </dsp:txBody>
      <dsp:txXfrm>
        <a:off x="1980880" y="586361"/>
        <a:ext cx="6473541" cy="832919"/>
      </dsp:txXfrm>
    </dsp:sp>
    <dsp:sp modelId="{A4091DFB-7FCB-467C-9D1A-40FFE9F253BE}">
      <dsp:nvSpPr>
        <dsp:cNvPr id="0" name=""/>
        <dsp:cNvSpPr/>
      </dsp:nvSpPr>
      <dsp:spPr>
        <a:xfrm>
          <a:off x="1961879" y="1523395"/>
          <a:ext cx="6511541" cy="8329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знімають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лексичні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граматичні</a:t>
          </a:r>
          <a:r>
            <a:rPr lang="ru-RU" sz="1800" b="0" i="0" kern="1200" dirty="0" smtClean="0"/>
            <a:t> , </a:t>
          </a:r>
          <a:r>
            <a:rPr lang="ru-RU" sz="1800" b="0" i="0" kern="1200" dirty="0" err="1" smtClean="0"/>
            <a:t>фонетичні</a:t>
          </a:r>
          <a:r>
            <a:rPr lang="ru-RU" sz="1800" b="0" i="0" kern="1200" dirty="0" smtClean="0"/>
            <a:t> та </a:t>
          </a:r>
          <a:r>
            <a:rPr lang="ru-RU" sz="1800" b="0" i="0" kern="1200" dirty="0" err="1" smtClean="0"/>
            <a:t>соціокультурні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труднощі</a:t>
          </a:r>
          <a:endParaRPr lang="ru-RU" sz="1800" kern="1200" dirty="0"/>
        </a:p>
      </dsp:txBody>
      <dsp:txXfrm>
        <a:off x="1961879" y="1523395"/>
        <a:ext cx="6511541" cy="832919"/>
      </dsp:txXfrm>
    </dsp:sp>
    <dsp:sp modelId="{AD616268-54AD-48F4-94CC-7C57E13F8A74}">
      <dsp:nvSpPr>
        <dsp:cNvPr id="0" name=""/>
        <dsp:cNvSpPr/>
      </dsp:nvSpPr>
      <dsp:spPr>
        <a:xfrm>
          <a:off x="1980880" y="2460429"/>
          <a:ext cx="6473541" cy="8329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обговорення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питань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тверджень</a:t>
          </a:r>
          <a:r>
            <a:rPr lang="ru-RU" sz="1800" b="0" i="0" kern="1200" dirty="0" smtClean="0"/>
            <a:t> до </a:t>
          </a:r>
          <a:r>
            <a:rPr lang="ru-RU" sz="1800" b="0" i="0" kern="1200" dirty="0" err="1" smtClean="0"/>
            <a:t>прослуховування</a:t>
          </a:r>
          <a:endParaRPr lang="ru-RU" sz="1800" kern="1200" dirty="0"/>
        </a:p>
      </dsp:txBody>
      <dsp:txXfrm>
        <a:off x="1980880" y="2460429"/>
        <a:ext cx="6473541" cy="832919"/>
      </dsp:txXfrm>
    </dsp:sp>
    <dsp:sp modelId="{4C540BD3-0BC4-4927-AA7D-8E98ADE5BA1F}">
      <dsp:nvSpPr>
        <dsp:cNvPr id="0" name=""/>
        <dsp:cNvSpPr/>
      </dsp:nvSpPr>
      <dsp:spPr>
        <a:xfrm>
          <a:off x="2016786" y="3397462"/>
          <a:ext cx="6401729" cy="8329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робота </a:t>
          </a:r>
          <a:r>
            <a:rPr lang="ru-RU" sz="1700" b="0" i="0" kern="1200" dirty="0" err="1" smtClean="0"/>
            <a:t>з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ілюстраціями</a:t>
          </a:r>
          <a:r>
            <a:rPr lang="ru-RU" sz="1700" b="0" i="0" kern="1200" dirty="0" smtClean="0"/>
            <a:t> до тексту, </a:t>
          </a:r>
          <a:r>
            <a:rPr lang="ru-RU" sz="1700" b="0" i="0" kern="1200" dirty="0" err="1" smtClean="0"/>
            <a:t>складання</a:t>
          </a:r>
          <a:r>
            <a:rPr lang="ru-RU" sz="1700" b="0" i="0" kern="1200" dirty="0" smtClean="0"/>
            <a:t> ряду картинок, </a:t>
          </a:r>
          <a:r>
            <a:rPr lang="ru-RU" sz="1700" b="0" i="0" kern="1200" dirty="0" err="1" smtClean="0"/>
            <a:t>прогнозують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ймовірний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хід</a:t>
          </a:r>
          <a:r>
            <a:rPr lang="ru-RU" sz="1700" b="0" i="0" kern="1200" dirty="0" smtClean="0"/>
            <a:t> тексту</a:t>
          </a:r>
          <a:endParaRPr lang="ru-RU" sz="1700" kern="1200" dirty="0"/>
        </a:p>
      </dsp:txBody>
      <dsp:txXfrm>
        <a:off x="2016786" y="3397462"/>
        <a:ext cx="6401729" cy="832919"/>
      </dsp:txXfrm>
    </dsp:sp>
    <dsp:sp modelId="{B06D6348-B4DF-4229-AA09-4D92A93ACB99}">
      <dsp:nvSpPr>
        <dsp:cNvPr id="0" name=""/>
        <dsp:cNvSpPr/>
      </dsp:nvSpPr>
      <dsp:spPr>
        <a:xfrm>
          <a:off x="2052901" y="4334496"/>
          <a:ext cx="6329499" cy="8329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/>
            <a:t>здогадка</a:t>
          </a:r>
          <a:r>
            <a:rPr lang="ru-RU" sz="1700" b="0" i="0" kern="1200" dirty="0" smtClean="0"/>
            <a:t> про </a:t>
          </a:r>
          <a:r>
            <a:rPr lang="ru-RU" sz="1700" b="0" i="0" kern="1200" dirty="0" err="1" smtClean="0"/>
            <a:t>зміст</a:t>
          </a:r>
          <a:r>
            <a:rPr lang="ru-RU" sz="1700" b="0" i="0" kern="1200" dirty="0" smtClean="0"/>
            <a:t> за заголовком</a:t>
          </a:r>
          <a:endParaRPr lang="ru-RU" sz="1700" kern="1200" dirty="0"/>
        </a:p>
      </dsp:txBody>
      <dsp:txXfrm>
        <a:off x="2052901" y="4334496"/>
        <a:ext cx="6329499" cy="832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E239A-04E3-4926-B2B9-6761363C6ADB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6CAAA-9711-4895-ADCD-FDBEB4BE3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CAAA-9711-4895-ADCD-FDBEB4BE3E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CAAA-9711-4895-ADCD-FDBEB4BE3E1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43559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</a:t>
            </a:r>
            <a:r>
              <a:rPr lang="uk-UA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Районний відділ освіти</a:t>
            </a:r>
          </a:p>
          <a:p>
            <a:r>
              <a:rPr lang="uk-UA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uk-UA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Олександрівської</a:t>
            </a:r>
            <a:r>
              <a:rPr lang="uk-UA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райдержадміністрації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53136"/>
            <a:ext cx="56166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                   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 досвіду роботи</a:t>
            </a:r>
          </a:p>
          <a:p>
            <a:r>
              <a:rPr lang="uk-UA" dirty="0" smtClean="0"/>
              <a:t>      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Ярової Алли Вікторівни</a:t>
            </a:r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 smtClean="0"/>
              <a:t>                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вчителя англійської мови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Новоолександрівського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НВК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484784"/>
            <a:ext cx="8352928" cy="2376264"/>
          </a:xfrm>
          <a:prstGeom prst="roundRect">
            <a:avLst>
              <a:gd name="adj" fmla="val 2199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Р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озвиток комунікативних умінь учнів через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аудіювання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текстів. Виховання громадянськості та патріотизму на уроках англійської мови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497595"/>
            <a:ext cx="75243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Answers the questions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/>
              <a:t>.Do you like the video? What is it about?</a:t>
            </a:r>
            <a:endParaRPr lang="ru-RU" sz="2000" dirty="0" smtClean="0"/>
          </a:p>
          <a:p>
            <a:r>
              <a:rPr lang="en-GB" sz="2000" dirty="0" smtClean="0"/>
              <a:t>2. </a:t>
            </a:r>
            <a:r>
              <a:rPr lang="en-US" sz="2000" dirty="0" smtClean="0"/>
              <a:t>Do you agree with the statement from the video that Ukraine is an exclusive and an exotic land in the very heart of Europe?</a:t>
            </a:r>
            <a:endParaRPr lang="ru-RU" sz="2000" dirty="0" smtClean="0"/>
          </a:p>
          <a:p>
            <a:r>
              <a:rPr lang="en-US" sz="2000" dirty="0" smtClean="0"/>
              <a:t>3</a:t>
            </a:r>
            <a:r>
              <a:rPr lang="uk-UA" sz="2000" dirty="0" smtClean="0"/>
              <a:t>. </a:t>
            </a:r>
            <a:r>
              <a:rPr lang="en-GB" sz="2000" dirty="0" smtClean="0"/>
              <a:t>What interesting places in Ukraine do you know?</a:t>
            </a:r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www.pizzatravel.com.ua/uploads/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00" y="4653136"/>
            <a:ext cx="298608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pizzatravel.com.ua/uploads/1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81128"/>
            <a:ext cx="3203847" cy="208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Castle from the observation d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653136"/>
            <a:ext cx="28320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Synevyr l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302736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Chernivtsi National 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3" y="2636912"/>
            <a:ext cx="27959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Light and music fountain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637056"/>
            <a:ext cx="2919026" cy="194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en-US" sz="2000" b="1" dirty="0" smtClean="0"/>
              <a:t>What famous places are there</a:t>
            </a:r>
            <a:r>
              <a:rPr lang="ru-RU" sz="2000" dirty="0" smtClean="0"/>
              <a:t>?</a:t>
            </a:r>
            <a:endParaRPr lang="ru-RU" dirty="0"/>
          </a:p>
        </p:txBody>
      </p:sp>
      <p:pic>
        <p:nvPicPr>
          <p:cNvPr id="3" name="Рисунок 2" descr="zol_v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00400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95360826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52839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52839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27984" y="3933056"/>
            <a:ext cx="3574418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Write your </a:t>
            </a:r>
            <a:r>
              <a:rPr lang="en-US" sz="2000" dirty="0" err="1" smtClean="0"/>
              <a:t>assosiations</a:t>
            </a:r>
            <a:r>
              <a:rPr lang="en-US" sz="2000" dirty="0" smtClean="0"/>
              <a:t> to this famous places</a:t>
            </a:r>
            <a:endParaRPr lang="ru-RU" sz="2000" dirty="0"/>
          </a:p>
        </p:txBody>
      </p:sp>
      <p:pic>
        <p:nvPicPr>
          <p:cNvPr id="3" name="Рисунок 2" descr="Ds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086827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207025" cy="2405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Shd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3150705" cy="219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15AiiTQnolg9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49080"/>
            <a:ext cx="3158835" cy="2126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27368" cy="58688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/>
                </a:solidFill>
              </a:rPr>
              <a:t>     Візитна карта України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555776" cy="2132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979712" y="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  Позаурочна діяльність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2952329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5508104" cy="32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48680"/>
            <a:ext cx="316602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636912"/>
            <a:ext cx="3318498" cy="18666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G:\фото класи\IMG_20151015_090441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3" y="4509120"/>
            <a:ext cx="342020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7544" y="602128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       Літній мовний табір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uk-UA" sz="2400" b="1" dirty="0" smtClean="0">
                <a:solidFill>
                  <a:srgbClr val="C00000"/>
                </a:solidFill>
              </a:rPr>
              <a:t>Основна ідея досвіду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Навчаючи учнів на прикладах англомовних статей, текстів, відео та ін., у вчителя є змога сприяти розвитку пізнавальних інтересів учнів, розширенню їх світогляду, прищеплювати любов до природи, культурних цінностей своєї батьківщини, практикувати учнів в умінні розпізнавати на слух інформацію з тексту,що в перспективі відіб’ється на формуванні  умінь та навичок сприймати почуту інформацію та розуміти автентичні тексти за даною темою.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Технологія реалізації педагогічної ідеї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68407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Змістовна та практична складова системи використання можливостей англійської мови для розвитку комунікативних умінь через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аудіювання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текстів на уроках англійської мови складається із формування: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розуміння значення англійської мови в нашому житті;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любові до батьківщини, гордості за багатство нашої рідної землі, шанобливого ставлення до визначних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пам’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яток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України.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виховання патріотичних почуттів, духовних цінностей в процесі роботи над тематичними текстами, відео та аудіо матеріалами, що формує певні ідеали, цінності.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Змістовна складова формується під час класно-урочної діяльності, класних виховних годин, факультативних занять, гуртків, мовних клубів.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Практична складова складається з позакласних заходів напрямку  виховання громадянина з активною громадянською позицією, громадянина України, інтегрованого в загальноєвропейський простір на основі загальнолюдських цінностей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55183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Мета: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навчити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розуміти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на слух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мову</a:t>
            </a:r>
            <a:endParaRPr lang="ru-RU" sz="3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3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latin typeface="Calibri" pitchFamily="34" charset="0"/>
              </a:rPr>
              <a:t>Аудіювання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дає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інформацію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для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розвитку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навичок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говоріння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та письма, будучи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засобом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alibri" pitchFamily="34" charset="0"/>
              </a:rPr>
              <a:t>навчання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      </a:t>
            </a:r>
            <a:r>
              <a:rPr lang="ru-RU" sz="3200" b="1" dirty="0" err="1" smtClean="0">
                <a:solidFill>
                  <a:schemeClr val="tx2"/>
                </a:solidFill>
              </a:rPr>
              <a:t>Аудіювання</a:t>
            </a:r>
            <a:r>
              <a:rPr lang="ru-RU" sz="3200" b="1" dirty="0" smtClean="0">
                <a:solidFill>
                  <a:schemeClr val="tx2"/>
                </a:solidFill>
              </a:rPr>
              <a:t> – </a:t>
            </a:r>
            <a:r>
              <a:rPr lang="ru-RU" sz="3200" b="1" dirty="0" err="1" smtClean="0">
                <a:solidFill>
                  <a:schemeClr val="tx2"/>
                </a:solidFill>
              </a:rPr>
              <a:t>це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сприйняття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      </a:t>
            </a:r>
            <a:r>
              <a:rPr lang="ru-RU" sz="3200" b="1" dirty="0" err="1" smtClean="0">
                <a:solidFill>
                  <a:schemeClr val="tx2"/>
                </a:solidFill>
              </a:rPr>
              <a:t>і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розуміння</a:t>
            </a:r>
            <a:r>
              <a:rPr lang="ru-RU" sz="3200" b="1" dirty="0" smtClean="0">
                <a:solidFill>
                  <a:schemeClr val="tx2"/>
                </a:solidFill>
              </a:rPr>
              <a:t> на слух </a:t>
            </a:r>
            <a:r>
              <a:rPr lang="ru-RU" sz="3200" b="1" dirty="0" err="1" smtClean="0">
                <a:solidFill>
                  <a:schemeClr val="tx2"/>
                </a:solidFill>
              </a:rPr>
              <a:t>мовлення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аудіотекстами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dirty="0" err="1" smtClean="0"/>
              <a:t>Передтекстові</a:t>
            </a:r>
            <a:r>
              <a:rPr lang="ru-RU" dirty="0" smtClean="0"/>
              <a:t> </a:t>
            </a:r>
            <a:r>
              <a:rPr lang="ru-RU" dirty="0" err="1" smtClean="0"/>
              <a:t>вправи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858312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407" y="0"/>
            <a:ext cx="4439593" cy="2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40981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0"/>
            <a:ext cx="2787100" cy="34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208915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Welcome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rgbClr val="FF0000"/>
                </a:solidFill>
              </a:rPr>
              <a:t>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rgbClr val="FF0000"/>
                </a:solidFill>
              </a:rPr>
              <a:t>Ukraine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13325"/>
            <a:ext cx="6400800" cy="863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D:\Anton\Softheme\Redesign Drafts\SOU\ukraine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8918">
            <a:off x="753514" y="2961354"/>
            <a:ext cx="8150501" cy="319774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s1.hostingkartinok.com/uploads/images/2012/11/35e9fa17daa016f4bad7d3baeb6e0b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54" y="4365104"/>
            <a:ext cx="411661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55576" y="853769"/>
            <a:ext cx="7524328" cy="34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Insert the necessary word written on the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blackboard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trip to Ukraine was……….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unforgettable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2.Ukrainian people are very………………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Cheerful and graceful)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3.Ukraine has a…….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unique ) nature and…….…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(picturesque)landscapes.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4.People give honor to the traditions of their………………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(ancestors)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5.At …………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(ancient)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times Kiev was the capital of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Kievan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https://im0-tub-ua.yandex.net/i?id=a56823d37f6b64db9fa7e5b9c12d7c2e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33033"/>
            <a:ext cx="4212468" cy="233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470</Words>
  <Application>Microsoft Office PowerPoint</Application>
  <PresentationFormat>Экран (4:3)</PresentationFormat>
  <Paragraphs>55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Етапи роботи з аудіотекстами</vt:lpstr>
      <vt:lpstr>          Передтекстові вправи</vt:lpstr>
      <vt:lpstr>Welcome to Ukraine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2014</cp:lastModifiedBy>
  <cp:revision>42</cp:revision>
  <dcterms:created xsi:type="dcterms:W3CDTF">2013-08-25T11:52:01Z</dcterms:created>
  <dcterms:modified xsi:type="dcterms:W3CDTF">2015-12-03T01:36:32Z</dcterms:modified>
</cp:coreProperties>
</file>