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6"/>
          <p:cNvSpPr txBox="1">
            <a:spLocks noChangeArrowheads="1"/>
          </p:cNvSpPr>
          <p:nvPr/>
        </p:nvSpPr>
        <p:spPr bwMode="auto">
          <a:xfrm>
            <a:off x="468313" y="1125538"/>
            <a:ext cx="4464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sz="180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39" name="Rectangle 9"/>
          <p:cNvSpPr>
            <a:spLocks noChangeArrowheads="1"/>
          </p:cNvSpPr>
          <p:nvPr/>
        </p:nvSpPr>
        <p:spPr bwMode="auto">
          <a:xfrm flipH="1">
            <a:off x="447675" y="2843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sz="1800" i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4340" name="Text Box 11"/>
          <p:cNvSpPr txBox="1">
            <a:spLocks noChangeArrowheads="1"/>
          </p:cNvSpPr>
          <p:nvPr/>
        </p:nvSpPr>
        <p:spPr bwMode="auto">
          <a:xfrm>
            <a:off x="-2341563" y="5445125"/>
            <a:ext cx="4681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sz="180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900113" y="4797425"/>
            <a:ext cx="74882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50825" y="260350"/>
            <a:ext cx="9074150" cy="923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5400" dirty="0" smtClean="0">
                <a:solidFill>
                  <a:srgbClr val="CC0066"/>
                </a:solidFill>
                <a:latin typeface="Monotype Corsiva" pitchFamily="66" charset="0"/>
              </a:rPr>
              <a:t>Ярова Алла Вікторівна</a:t>
            </a:r>
            <a:endParaRPr lang="ru-RU" sz="5400" dirty="0">
              <a:solidFill>
                <a:srgbClr val="CC0066"/>
              </a:solidFill>
              <a:latin typeface="Monotype Corsiva" pitchFamily="66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251520" y="5084763"/>
            <a:ext cx="8497193" cy="11695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800" b="1" dirty="0">
                <a:solidFill>
                  <a:srgbClr val="6600CC"/>
                </a:solidFill>
              </a:rPr>
              <a:t>Учитель англійської </a:t>
            </a:r>
            <a:r>
              <a:rPr lang="uk-UA" sz="2800" b="1" dirty="0" smtClean="0">
                <a:solidFill>
                  <a:srgbClr val="6600CC"/>
                </a:solidFill>
              </a:rPr>
              <a:t>мови</a:t>
            </a:r>
          </a:p>
          <a:p>
            <a:pPr algn="ctr">
              <a:spcBef>
                <a:spcPct val="50000"/>
              </a:spcBef>
            </a:pPr>
            <a:r>
              <a:rPr lang="uk-UA" sz="2800" b="1" dirty="0" err="1" smtClean="0">
                <a:solidFill>
                  <a:srgbClr val="6600CC"/>
                </a:solidFill>
              </a:rPr>
              <a:t>Новоолександрівського</a:t>
            </a:r>
            <a:r>
              <a:rPr lang="uk-UA" sz="2800" b="1" dirty="0" smtClean="0">
                <a:solidFill>
                  <a:srgbClr val="6600CC"/>
                </a:solidFill>
              </a:rPr>
              <a:t> НВК</a:t>
            </a:r>
            <a:endParaRPr lang="uk-UA" sz="2800" b="1" dirty="0">
              <a:solidFill>
                <a:srgbClr val="6600CC"/>
              </a:solidFill>
            </a:endParaRPr>
          </a:p>
        </p:txBody>
      </p:sp>
      <p:pic>
        <p:nvPicPr>
          <p:cNvPr id="1026" name="Picture 2" descr="C:\Users\2014\Desktop\ЯРО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6" grpId="0" autoUpdateAnimBg="0"/>
      <p:bldP spid="1025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9"/>
          <p:cNvSpPr>
            <a:spLocks noChangeArrowheads="1"/>
          </p:cNvSpPr>
          <p:nvPr/>
        </p:nvSpPr>
        <p:spPr bwMode="auto">
          <a:xfrm flipH="1">
            <a:off x="447675" y="2843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sz="1800" i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4340" name="Text Box 11"/>
          <p:cNvSpPr txBox="1">
            <a:spLocks noChangeArrowheads="1"/>
          </p:cNvSpPr>
          <p:nvPr/>
        </p:nvSpPr>
        <p:spPr bwMode="auto">
          <a:xfrm>
            <a:off x="-2341563" y="5445125"/>
            <a:ext cx="4681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sz="180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900113" y="4797425"/>
            <a:ext cx="74882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55576" y="476672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uk-UA" sz="5400" i="1" dirty="0" smtClean="0">
                <a:solidFill>
                  <a:srgbClr val="CC0066"/>
                </a:solidFill>
                <a:latin typeface="Monotype Corsiva" pitchFamily="66" charset="0"/>
              </a:rPr>
              <a:t>МОЄ ПЕДАГОГІЧНЕ ТА ЖИТТЄВЕ КРЕДО</a:t>
            </a:r>
            <a:endParaRPr lang="ru-RU" sz="5400" i="1" dirty="0" smtClean="0">
              <a:solidFill>
                <a:srgbClr val="CC0066"/>
              </a:solidFill>
              <a:latin typeface="Monotype Corsiva" pitchFamily="66" charset="0"/>
            </a:endParaRPr>
          </a:p>
          <a:p>
            <a:endParaRPr lang="ru-RU" dirty="0"/>
          </a:p>
        </p:txBody>
      </p:sp>
      <p:pic>
        <p:nvPicPr>
          <p:cNvPr id="2050" name="Picture 2" descr="C:\Users\2014\Desktop\97740409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212976"/>
            <a:ext cx="2581639" cy="3442186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251520" y="2636912"/>
            <a:ext cx="603856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5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Без гумору, посмішки та добра учитель в школі не живе ні дня!!!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Алла</dc:creator>
  <cp:lastModifiedBy>2014</cp:lastModifiedBy>
  <cp:revision>2</cp:revision>
  <dcterms:created xsi:type="dcterms:W3CDTF">2015-12-17T21:30:24Z</dcterms:created>
  <dcterms:modified xsi:type="dcterms:W3CDTF">2015-12-17T21:43:33Z</dcterms:modified>
</cp:coreProperties>
</file>